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22043-6E88-4697-AB6F-761E13B160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06B35-D146-4985-AF26-0CC9E96068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348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2AC8F-B27B-4BDB-A588-FFD6FD746E4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9677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2595" y="4475546"/>
            <a:ext cx="4012130" cy="105582"/>
          </a:xfrm>
          <a:prstGeom prst="rect">
            <a:avLst/>
          </a:prstGeom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873" y="5123618"/>
            <a:ext cx="4012130" cy="105582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386" y="2027274"/>
            <a:ext cx="4012130" cy="1055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386" y="2708920"/>
            <a:ext cx="4012130" cy="1055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76672"/>
            <a:ext cx="143000" cy="6480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412776"/>
            <a:ext cx="143000" cy="49685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43292" y="529516"/>
            <a:ext cx="5947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ЗАБОЛЕВАЕМОСТЬ</a:t>
            </a:r>
            <a:r>
              <a:rPr lang="en-US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НАСЕЛЕНИЯ</a:t>
            </a:r>
            <a:endParaRPr lang="ru-RU" sz="28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44624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Забайкалкрайстат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894792" y="183123"/>
            <a:ext cx="2965240" cy="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932040" y="131831"/>
            <a:ext cx="144016" cy="948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5148064" y="183123"/>
            <a:ext cx="3744416" cy="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7504" y="1414517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Заболеваемость населения отдельными инфекционными заболеваниями</a:t>
            </a: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процентах к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январю-ноябрю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2019</a:t>
            </a:r>
          </a:p>
        </p:txBody>
      </p:sp>
      <p:sp>
        <p:nvSpPr>
          <p:cNvPr id="1029" name="Прямоугольник 1028"/>
          <p:cNvSpPr/>
          <p:nvPr/>
        </p:nvSpPr>
        <p:spPr>
          <a:xfrm>
            <a:off x="323528" y="-27384"/>
            <a:ext cx="8640960" cy="11663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971600" y="2257127"/>
            <a:ext cx="2109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Кишечные инфекции 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2545" y="3284984"/>
            <a:ext cx="217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установленной этиологии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87624" y="3573016"/>
            <a:ext cx="2396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неустановленной этиологии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0818" y="3780331"/>
            <a:ext cx="2306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актериальная дизентерия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шигеллез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1600" y="2780928"/>
            <a:ext cx="2408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кишечные инфекции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из них: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71600" y="4160113"/>
            <a:ext cx="2432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Сальмонеллезные инфекции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60594" y="5229200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гепатиты</a:t>
            </a:r>
          </a:p>
          <a:p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 них: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1600" y="4663934"/>
            <a:ext cx="1025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Гепатиты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43608" y="5661248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 А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43608" y="5908049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 В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39133" y="6165304"/>
            <a:ext cx="2021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Хронические вирусные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гепатиты (впервые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выявленные)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92080" y="2863969"/>
            <a:ext cx="2322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Менингококковая инфекция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292080" y="335699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Острые респираторно-вирусные инфекции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99656" y="4232121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Грипп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292080" y="4705399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Социально значимые болезни 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59777" y="5301208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Сифилис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92080" y="5589240"/>
            <a:ext cx="207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Гонококковая инфекция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54229" y="5877272"/>
            <a:ext cx="2918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Туберкулез (впервые выявленный)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92080" y="6176337"/>
            <a:ext cx="513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ВИЧ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9553" y="4536926"/>
            <a:ext cx="620266" cy="6202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018928"/>
            <a:ext cx="762000" cy="762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9144" y="2128543"/>
            <a:ext cx="564944" cy="5649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0337" y="3315726"/>
            <a:ext cx="643751" cy="64375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7241" y="4581128"/>
            <a:ext cx="534839" cy="534839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3445277" y="278092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0,3%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17411" y="3231723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65,8%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17411" y="352249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71,8%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03599" y="381052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,0%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17410" y="4147367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77,8%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45277" y="52292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20,0%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81343" y="5630470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25,0%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419872" y="5877272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100,0%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91880" y="6211470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38,6%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25549" y="27933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200,0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053789" y="392376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121,1%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053789" y="421179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57,6%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053789" y="520887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64,4%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53789" y="550794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74,3%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53789" y="580526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78</a:t>
            </a:r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,6</a:t>
            </a:r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53789" y="613017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83,6%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789" y="64533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50,0</a:t>
            </a:r>
            <a:r>
              <a:rPr lang="ru-RU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92080" y="6453336"/>
            <a:ext cx="9900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Педикулез</a:t>
            </a:r>
          </a:p>
        </p:txBody>
      </p:sp>
      <p:pic>
        <p:nvPicPr>
          <p:cNvPr id="88" name="Рисунок 8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4470029"/>
            <a:ext cx="4012130" cy="105582"/>
          </a:xfrm>
          <a:prstGeom prst="rect">
            <a:avLst/>
          </a:prstGeom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8342" y="2027274"/>
            <a:ext cx="4012130" cy="105582"/>
          </a:xfrm>
          <a:prstGeom prst="rect">
            <a:avLst/>
          </a:prstGeom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7479" y="2708920"/>
            <a:ext cx="4012130" cy="105582"/>
          </a:xfrm>
          <a:prstGeom prst="rect">
            <a:avLst/>
          </a:prstGeom>
        </p:spPr>
      </p:pic>
      <p:pic>
        <p:nvPicPr>
          <p:cNvPr id="92" name="Рисунок 9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8342" y="3278044"/>
            <a:ext cx="4012130" cy="105582"/>
          </a:xfrm>
          <a:prstGeom prst="rect">
            <a:avLst/>
          </a:prstGeom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8342" y="3877044"/>
            <a:ext cx="4012130" cy="105582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8342" y="5123618"/>
            <a:ext cx="4012130" cy="10558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83" y="476672"/>
            <a:ext cx="609600" cy="60960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5292080" y="2060848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Некоторые инфекции, управляемые средствами специфической профилактики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292080" y="3933056"/>
            <a:ext cx="2299284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1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инфекции верхних </a:t>
            </a:r>
          </a:p>
          <a:p>
            <a:pPr>
              <a:lnSpc>
                <a:spcPts val="11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дыхательных путей </a:t>
            </a:r>
          </a:p>
        </p:txBody>
      </p:sp>
    </p:spTree>
    <p:extLst>
      <p:ext uri="{BB962C8B-B14F-4D97-AF65-F5344CB8AC3E}">
        <p14:creationId xmlns:p14="http://schemas.microsoft.com/office/powerpoint/2010/main" xmlns="" val="41916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116</Words>
  <Application>Microsoft Office PowerPoint</Application>
  <PresentationFormat>Экран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Филинова Екатерина Анатольевна</dc:creator>
  <cp:lastModifiedBy>perepis1</cp:lastModifiedBy>
  <cp:revision>4</cp:revision>
  <dcterms:created xsi:type="dcterms:W3CDTF">2020-10-13T01:47:48Z</dcterms:created>
  <dcterms:modified xsi:type="dcterms:W3CDTF">2020-12-14T02:00:38Z</dcterms:modified>
</cp:coreProperties>
</file>